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C55A11"/>
    <a:srgbClr val="F4B183"/>
    <a:srgbClr val="FBE5D6"/>
    <a:srgbClr val="A6CEE3"/>
    <a:srgbClr val="1F78B4"/>
    <a:srgbClr val="2E9627"/>
    <a:srgbClr val="E293A6"/>
    <a:srgbClr val="33A02C"/>
    <a:srgbClr val="5B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74"/>
  </p:normalViewPr>
  <p:slideViewPr>
    <p:cSldViewPr snapToGrid="0">
      <p:cViewPr>
        <p:scale>
          <a:sx n="100" d="100"/>
          <a:sy n="100" d="100"/>
        </p:scale>
        <p:origin x="1320" y="-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66471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5029107" y="47974"/>
            <a:ext cx="1933601" cy="847234"/>
          </a:xfrm>
          <a:prstGeom prst="roundRect">
            <a:avLst/>
          </a:prstGeom>
          <a:solidFill>
            <a:srgbClr val="1F78B4"/>
          </a:solidFill>
          <a:ln w="28575">
            <a:solidFill>
              <a:srgbClr val="1F78B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985877" y="895208"/>
            <a:ext cx="10031" cy="430501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26833" y="1710512"/>
            <a:ext cx="0" cy="38130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326833" y="2487304"/>
            <a:ext cx="0" cy="447579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985877" y="1721196"/>
            <a:ext cx="6252" cy="1187817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858594" y="1623988"/>
            <a:ext cx="1680" cy="126595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11558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3736453" y="3907602"/>
            <a:ext cx="4511126" cy="4930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Develop dataset-specific classifiers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232330" y="46681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88433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</p:cNvCxnSpPr>
          <p:nvPr/>
        </p:nvCxnSpPr>
        <p:spPr>
          <a:xfrm>
            <a:off x="7328747" y="3330967"/>
            <a:ext cx="0" cy="593567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77388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228951" y="57405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457555" y="64947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6A78BB-A5F1-2929-3FB1-DF7CBF309411}"/>
              </a:ext>
            </a:extLst>
          </p:cNvPr>
          <p:cNvSpPr/>
          <p:nvPr/>
        </p:nvSpPr>
        <p:spPr>
          <a:xfrm>
            <a:off x="2715814" y="9343433"/>
            <a:ext cx="3096996" cy="760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Conduct </a:t>
            </a:r>
            <a:r>
              <a:rPr lang="en-US" sz="2400" i="1" dirty="0">
                <a:solidFill>
                  <a:schemeClr val="tx1"/>
                </a:solidFill>
              </a:rPr>
              <a:t>classification</a:t>
            </a:r>
            <a:r>
              <a:rPr lang="en-US" sz="2400" dirty="0">
                <a:solidFill>
                  <a:schemeClr val="tx1"/>
                </a:solidFill>
              </a:rPr>
              <a:t> accuracy assessment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78C873-3049-0571-A60A-9C16C1C8CE7B}"/>
              </a:ext>
            </a:extLst>
          </p:cNvPr>
          <p:cNvSpPr/>
          <p:nvPr/>
        </p:nvSpPr>
        <p:spPr>
          <a:xfrm>
            <a:off x="6255813" y="9343433"/>
            <a:ext cx="3096996" cy="760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Conduct </a:t>
            </a:r>
            <a:r>
              <a:rPr lang="en-US" sz="2400" i="1" dirty="0">
                <a:solidFill>
                  <a:schemeClr val="tx1"/>
                </a:solidFill>
              </a:rPr>
              <a:t>snowlines</a:t>
            </a:r>
            <a:r>
              <a:rPr lang="en-US" sz="2400" dirty="0">
                <a:solidFill>
                  <a:schemeClr val="tx1"/>
                </a:solidFill>
              </a:rPr>
              <a:t> accuracy assessment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4149975" y="-250109"/>
            <a:ext cx="178320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335078" y="23415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E07E826-4728-D64D-A154-CAEF432A51C8}"/>
              </a:ext>
            </a:extLst>
          </p:cNvPr>
          <p:cNvSpPr/>
          <p:nvPr/>
        </p:nvSpPr>
        <p:spPr>
          <a:xfrm rot="16200000">
            <a:off x="4229737" y="4859933"/>
            <a:ext cx="1623675" cy="97275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4. ASSESS ACCURACY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5992016" y="4400699"/>
            <a:ext cx="735" cy="267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987542" y="5107372"/>
            <a:ext cx="5209" cy="633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987542" y="61867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987547" y="69409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691896" y="72829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700361" y="80371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988228" y="77292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42247-CAFE-FE66-6E7C-DDCD1D7012C4}"/>
              </a:ext>
            </a:extLst>
          </p:cNvPr>
          <p:cNvSpPr/>
          <p:nvPr/>
        </p:nvSpPr>
        <p:spPr>
          <a:xfrm>
            <a:off x="1091204" y="3818189"/>
            <a:ext cx="2311349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Classified points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0DCB4E-8867-AB78-7485-85739E2B5533}"/>
              </a:ext>
            </a:extLst>
          </p:cNvPr>
          <p:cNvCxnSpPr>
            <a:cxnSpLocks/>
            <a:stCxn id="4" idx="3"/>
            <a:endCxn id="62" idx="1"/>
          </p:cNvCxnSpPr>
          <p:nvPr/>
        </p:nvCxnSpPr>
        <p:spPr>
          <a:xfrm>
            <a:off x="3402553" y="4152205"/>
            <a:ext cx="333900" cy="1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1100218" y="78031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377187" y="82603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1074853" y="45546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402553" y="48877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9904" y="885526"/>
            <a:ext cx="1264024" cy="430138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663103" y="38291"/>
            <a:ext cx="1933601" cy="847235"/>
          </a:xfrm>
          <a:prstGeom prst="roundRect">
            <a:avLst/>
          </a:prstGeom>
          <a:solidFill>
            <a:srgbClr val="2E9627"/>
          </a:solidFill>
          <a:ln w="28575">
            <a:solidFill>
              <a:srgbClr val="2E962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26833" y="917159"/>
            <a:ext cx="1083377" cy="39757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443409" y="33610"/>
            <a:ext cx="1933602" cy="883549"/>
          </a:xfrm>
          <a:prstGeom prst="roundRect">
            <a:avLst/>
          </a:prstGeom>
          <a:solidFill>
            <a:srgbClr val="A6CEE3"/>
          </a:solidFill>
          <a:ln w="28575">
            <a:solidFill>
              <a:srgbClr val="A6CE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PlanetScope</a:t>
            </a:r>
            <a:r>
              <a:rPr lang="en-US" sz="2400" b="1" dirty="0">
                <a:solidFill>
                  <a:schemeClr val="tx1"/>
                </a:solidFill>
              </a:rPr>
              <a:t>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</p:cNvCxnSpPr>
          <p:nvPr/>
        </p:nvCxnSpPr>
        <p:spPr>
          <a:xfrm>
            <a:off x="4858594" y="3329460"/>
            <a:ext cx="0" cy="58803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104360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2008577"/>
            <a:ext cx="1836136" cy="1649531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10134142" y="3847101"/>
            <a:ext cx="2104688" cy="1724945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10122848" y="7294957"/>
            <a:ext cx="2300884" cy="187252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  <a:endCxn id="62" idx="0"/>
          </p:cNvCxnSpPr>
          <p:nvPr/>
        </p:nvCxnSpPr>
        <p:spPr>
          <a:xfrm flipH="1">
            <a:off x="5992016" y="3304500"/>
            <a:ext cx="113" cy="603102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10121442" y="5636272"/>
            <a:ext cx="2314990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92227"/>
            <a:ext cx="1760804" cy="1646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66652" y="1970404"/>
            <a:ext cx="1758147" cy="1593329"/>
          </a:xfrm>
          <a:prstGeom prst="rect">
            <a:avLst/>
          </a:prstGeom>
          <a:ln w="57150">
            <a:solidFill>
              <a:srgbClr val="FBE5D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C04C-9E9B-4E1C-CAF5-93BA05391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8330" r="10937" b="18180"/>
          <a:stretch/>
        </p:blipFill>
        <p:spPr>
          <a:xfrm>
            <a:off x="10293779" y="3786101"/>
            <a:ext cx="2019362" cy="1666059"/>
          </a:xfrm>
          <a:prstGeom prst="rect">
            <a:avLst/>
          </a:prstGeom>
          <a:ln w="57150">
            <a:solidFill>
              <a:srgbClr val="F4B183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E65A64-CB22-0CD9-4C2C-21EB8FEA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40" t="24360" r="10940" b="24037"/>
          <a:stretch/>
        </p:blipFill>
        <p:spPr>
          <a:xfrm>
            <a:off x="10279324" y="5636271"/>
            <a:ext cx="2181892" cy="1458078"/>
          </a:xfrm>
          <a:prstGeom prst="rect">
            <a:avLst/>
          </a:prstGeom>
          <a:ln w="57150">
            <a:solidFill>
              <a:srgbClr val="C55A1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078BDC-8DE4-3FE3-435A-37943BF3D8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9" t="18330" r="9646" b="17787"/>
          <a:stretch/>
        </p:blipFill>
        <p:spPr>
          <a:xfrm>
            <a:off x="10310462" y="7263617"/>
            <a:ext cx="2158302" cy="1762132"/>
          </a:xfrm>
          <a:prstGeom prst="rect">
            <a:avLst/>
          </a:prstGeom>
          <a:ln w="57150">
            <a:solidFill>
              <a:srgbClr val="843C0C"/>
            </a:solidFill>
          </a:ln>
        </p:spPr>
      </p:pic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1928</TotalTime>
  <Words>73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54</cp:revision>
  <dcterms:created xsi:type="dcterms:W3CDTF">2022-11-11T19:47:19Z</dcterms:created>
  <dcterms:modified xsi:type="dcterms:W3CDTF">2023-02-21T16:46:50Z</dcterms:modified>
</cp:coreProperties>
</file>